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847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08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88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53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83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61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15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66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68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74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488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8F580-EA32-4930-A020-5428D82C0E84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4645C-22ED-4A8A-8505-4A68BA5BB3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00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kumimoji="1"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7A7D98-1FF2-B153-46D0-033B64024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兵庫県・農山漁村活性化応援事業</a:t>
            </a:r>
            <a:br>
              <a:rPr kumimoji="1"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kumimoji="1"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～ </a:t>
            </a:r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まち</a:t>
            </a:r>
            <a:r>
              <a:rPr kumimoji="1"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と農家をつなぐ ～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966286E-AA6D-35EC-C07A-B1059B8EC9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b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神戸国際大学　中村ゼミ</a:t>
            </a:r>
          </a:p>
        </p:txBody>
      </p:sp>
    </p:spTree>
    <p:extLst>
      <p:ext uri="{BB962C8B-B14F-4D97-AF65-F5344CB8AC3E}">
        <p14:creationId xmlns:p14="http://schemas.microsoft.com/office/powerpoint/2010/main" val="2383666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4BE6BB-00A4-9043-84BE-8AE8EB990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91" y="1127270"/>
            <a:ext cx="10515600" cy="4351338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近郊農業に関しての</a:t>
            </a:r>
            <a:endParaRPr kumimoji="1" lang="en-US" altLang="ja-JP" sz="3200" dirty="0">
              <a:solidFill>
                <a:schemeClr val="bg1">
                  <a:lumMod val="9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学習、理解の促進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64C5BB-177C-A45F-A26D-050996B39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833" y="928666"/>
            <a:ext cx="4285878" cy="3216285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4AFE9AD9-DAC4-FC9F-145A-A213C6BEEC5F}"/>
              </a:ext>
            </a:extLst>
          </p:cNvPr>
          <p:cNvSpPr txBox="1">
            <a:spLocks/>
          </p:cNvSpPr>
          <p:nvPr/>
        </p:nvSpPr>
        <p:spPr>
          <a:xfrm>
            <a:off x="70854" y="116781"/>
            <a:ext cx="11407355" cy="1325563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❶神戸国際大学</a:t>
            </a:r>
            <a:r>
              <a:rPr lang="en-US" altLang="ja-JP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× Social</a:t>
            </a:r>
            <a:r>
              <a:rPr lang="ja-JP" altLang="en-US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Eight</a:t>
            </a:r>
            <a:r>
              <a:rPr lang="ja-JP" altLang="en-US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×</a:t>
            </a:r>
            <a:r>
              <a:rPr lang="ja-JP" altLang="en-US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みつヴィレッジの取り組み</a:t>
            </a:r>
            <a:br>
              <a:rPr lang="ja-JP" altLang="en-US" sz="3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ja-JP" altLang="en-US" sz="3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19E21E9-335A-4172-7137-E92F12CB4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81"/>
          <a:stretch/>
        </p:blipFill>
        <p:spPr>
          <a:xfrm>
            <a:off x="6963218" y="3429000"/>
            <a:ext cx="5033519" cy="32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8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0F4803B-E88B-E43B-1429-CCF25E7FE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1" y="4856907"/>
            <a:ext cx="3806890" cy="1850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F976492-B893-EE16-5051-03998BA3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9592"/>
            <a:ext cx="7172131" cy="1325563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❷学園祭・七夕祭・</a:t>
            </a:r>
            <a:b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「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LIFE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IS  JOURNEY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」での体験会</a:t>
            </a:r>
            <a:br>
              <a:rPr kumimoji="1" lang="ja-JP" altLang="en-US" dirty="0">
                <a:solidFill>
                  <a:schemeClr val="tx1"/>
                </a:solidFill>
              </a:rPr>
            </a:b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7A117B-2DD7-A2A6-8132-8518F1649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637" y="1253331"/>
            <a:ext cx="34384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学生、</a:t>
            </a:r>
            <a:endParaRPr kumimoji="1" lang="en-US" altLang="ja-JP" sz="3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六甲アイランド住民への情報提供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1263C4-E14C-1224-5B79-27AB51682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777" y="3051110"/>
            <a:ext cx="4767694" cy="357715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1906F4A-AA6A-39F8-FBB6-92C75E126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827" y="3533128"/>
            <a:ext cx="2222071" cy="314328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E4D4426-12FA-C0FD-55AB-CA912745D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349" y="383719"/>
            <a:ext cx="4060376" cy="30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8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3CF2E8-DCD5-9C6B-D5CA-A7BF9EE7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29" y="399827"/>
            <a:ext cx="7938129" cy="973169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>
                <a:solidFill>
                  <a:schemeClr val="tx1"/>
                </a:solidFill>
              </a:rPr>
              <a:t>❸産学連携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E34D7F-DBDA-6FCE-EA41-5A65151DD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870" y="2663890"/>
            <a:ext cx="3425890" cy="973169"/>
          </a:xfrm>
        </p:spPr>
        <p:txBody>
          <a:bodyPr>
            <a:no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各企業との連携や企業訪問など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C14982EC-FA4C-BE52-864A-F6944A93F042}"/>
              </a:ext>
            </a:extLst>
          </p:cNvPr>
          <p:cNvSpPr txBox="1">
            <a:spLocks/>
          </p:cNvSpPr>
          <p:nvPr/>
        </p:nvSpPr>
        <p:spPr>
          <a:xfrm>
            <a:off x="3544077" y="5022922"/>
            <a:ext cx="3640494" cy="1530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ノアインドアステージ</a:t>
            </a: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ミロスインスティチュート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353FCD-803B-A650-9A04-B16CE11CE3A8}"/>
              </a:ext>
            </a:extLst>
          </p:cNvPr>
          <p:cNvSpPr txBox="1"/>
          <p:nvPr/>
        </p:nvSpPr>
        <p:spPr>
          <a:xfrm>
            <a:off x="7990558" y="6291886"/>
            <a:ext cx="33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第一フロンティア生命</a:t>
            </a:r>
          </a:p>
          <a:p>
            <a:r>
              <a:rPr kumimoji="1" lang="ja-JP" altLang="en-US" sz="1600" dirty="0"/>
              <a:t>東京本社ビルよりオンラインでつなぐ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745384-B34D-3F3A-DFEB-006705CF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012" y="121301"/>
            <a:ext cx="4038897" cy="30291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EE2CCD5-BD59-4F90-2653-1FDEC8E4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61" y="2412684"/>
            <a:ext cx="5147388" cy="38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C2FDBE6-594F-F413-ACF5-073ED9F766FF}"/>
              </a:ext>
            </a:extLst>
          </p:cNvPr>
          <p:cNvSpPr txBox="1">
            <a:spLocks/>
          </p:cNvSpPr>
          <p:nvPr/>
        </p:nvSpPr>
        <p:spPr>
          <a:xfrm>
            <a:off x="308151" y="5054053"/>
            <a:ext cx="3640494" cy="1530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第一フロンティア生命</a:t>
            </a: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みつヴィレッジ</a:t>
            </a:r>
          </a:p>
        </p:txBody>
      </p:sp>
    </p:spTree>
    <p:extLst>
      <p:ext uri="{BB962C8B-B14F-4D97-AF65-F5344CB8AC3E}">
        <p14:creationId xmlns:p14="http://schemas.microsoft.com/office/powerpoint/2010/main" val="314367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196452-D388-C82B-E6D7-1E9C786A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54" y="350950"/>
            <a:ext cx="6401882" cy="114882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solidFill>
                  <a:schemeClr val="tx1"/>
                </a:solidFill>
              </a:rPr>
              <a:t>❹</a:t>
            </a:r>
            <a:r>
              <a:rPr kumimoji="1" lang="ja-JP" altLang="en-US" dirty="0">
                <a:solidFill>
                  <a:schemeClr val="tx1"/>
                </a:solidFill>
              </a:rPr>
              <a:t>神戸国際大学の取り組み</a:t>
            </a:r>
            <a:br>
              <a:rPr kumimoji="1" lang="ja-JP" altLang="en-US" dirty="0">
                <a:solidFill>
                  <a:schemeClr val="tx1"/>
                </a:solidFill>
              </a:rPr>
            </a:b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843A24-DDEB-3F9B-5A75-22047F40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414" y="2661861"/>
            <a:ext cx="4326099" cy="1523923"/>
          </a:xfrm>
        </p:spPr>
        <p:txBody>
          <a:bodyPr>
            <a:no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地域、行政など</a:t>
            </a:r>
            <a:endParaRPr kumimoji="1" lang="en-US" altLang="ja-JP" sz="3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との連携による</a:t>
            </a:r>
            <a:endParaRPr kumimoji="1" lang="en-US" altLang="ja-JP" sz="3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教育の実践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FA81AB-7028-2CC0-9421-2415A754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92" y="277159"/>
            <a:ext cx="5413717" cy="29507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4F62FF1-D221-CC7C-EA92-45755D0F3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833" y="3361267"/>
            <a:ext cx="4819777" cy="32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43435"/>
      </p:ext>
    </p:extLst>
  </p:cSld>
  <p:clrMapOvr>
    <a:masterClrMapping/>
  </p:clrMapOvr>
</p:sld>
</file>

<file path=ppt/theme/theme1.xml><?xml version="1.0" encoding="utf-8"?>
<a:theme xmlns:a="http://schemas.openxmlformats.org/drawingml/2006/main" name="アトラス">
  <a:themeElements>
    <a:clrScheme name="アトラス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アトラス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アトラ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アトラス</Template>
  <TotalTime>85</TotalTime>
  <Words>118</Words>
  <Application>Microsoft Office PowerPoint</Application>
  <PresentationFormat>ワイド画面</PresentationFormat>
  <Paragraphs>20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Meiryo UI</vt:lpstr>
      <vt:lpstr>Arial</vt:lpstr>
      <vt:lpstr>Calibri Light</vt:lpstr>
      <vt:lpstr>Rockwell</vt:lpstr>
      <vt:lpstr>Wingdings</vt:lpstr>
      <vt:lpstr>アトラス</vt:lpstr>
      <vt:lpstr>兵庫県・農山漁村活性化応援事業  ～ まちと農家をつなぐ ～</vt:lpstr>
      <vt:lpstr>PowerPoint プレゼンテーション</vt:lpstr>
      <vt:lpstr>❷学園祭・七夕祭・ 　「LIFE  IS  JOURNEY」での体験会 </vt:lpstr>
      <vt:lpstr>❸産学連携</vt:lpstr>
      <vt:lpstr>❹神戸国際大学の取り組み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智彦 中村</dc:creator>
  <cp:lastModifiedBy>AYA MATSUO</cp:lastModifiedBy>
  <cp:revision>5</cp:revision>
  <dcterms:created xsi:type="dcterms:W3CDTF">2023-09-20T00:08:15Z</dcterms:created>
  <dcterms:modified xsi:type="dcterms:W3CDTF">2023-09-20T10:59:57Z</dcterms:modified>
</cp:coreProperties>
</file>