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6" d="100"/>
          <a:sy n="96"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138D276-0FEC-489E-AE15-7CDA963817BF}" type="datetimeFigureOut">
              <a:rPr kumimoji="1" lang="ja-JP" altLang="en-US" smtClean="0"/>
              <a:t>2023/10/16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288743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38D276-0FEC-489E-AE15-7CDA963817BF}" type="datetimeFigureOut">
              <a:rPr kumimoji="1" lang="ja-JP" altLang="en-US" smtClean="0"/>
              <a:t>2023/10/16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347796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38D276-0FEC-489E-AE15-7CDA963817BF}" type="datetimeFigureOut">
              <a:rPr kumimoji="1" lang="ja-JP" altLang="en-US" smtClean="0"/>
              <a:t>2023/10/16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376071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38D276-0FEC-489E-AE15-7CDA963817BF}" type="datetimeFigureOut">
              <a:rPr kumimoji="1" lang="ja-JP" altLang="en-US" smtClean="0"/>
              <a:t>2023/10/16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412779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138D276-0FEC-489E-AE15-7CDA963817BF}" type="datetimeFigureOut">
              <a:rPr kumimoji="1" lang="ja-JP" altLang="en-US" smtClean="0"/>
              <a:t>2023/10/16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64454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138D276-0FEC-489E-AE15-7CDA963817BF}" type="datetimeFigureOut">
              <a:rPr kumimoji="1" lang="ja-JP" altLang="en-US" smtClean="0"/>
              <a:t>2023/10/16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376773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138D276-0FEC-489E-AE15-7CDA963817BF}" type="datetimeFigureOut">
              <a:rPr kumimoji="1" lang="ja-JP" altLang="en-US" smtClean="0"/>
              <a:t>2023/10/16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173261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138D276-0FEC-489E-AE15-7CDA963817BF}" type="datetimeFigureOut">
              <a:rPr kumimoji="1" lang="ja-JP" altLang="en-US" smtClean="0"/>
              <a:t>2023/10/16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426045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138D276-0FEC-489E-AE15-7CDA963817BF}" type="datetimeFigureOut">
              <a:rPr kumimoji="1" lang="ja-JP" altLang="en-US" smtClean="0"/>
              <a:t>2023/10/16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381391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38D276-0FEC-489E-AE15-7CDA963817BF}" type="datetimeFigureOut">
              <a:rPr kumimoji="1" lang="ja-JP" altLang="en-US" smtClean="0"/>
              <a:t>2023/10/16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61932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38D276-0FEC-489E-AE15-7CDA963817BF}" type="datetimeFigureOut">
              <a:rPr kumimoji="1" lang="ja-JP" altLang="en-US" smtClean="0"/>
              <a:t>2023/10/16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79487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8D276-0FEC-489E-AE15-7CDA963817BF}" type="datetimeFigureOut">
              <a:rPr kumimoji="1" lang="ja-JP" altLang="en-US" smtClean="0"/>
              <a:t>2023/10/16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33CCE-1E1E-45CA-BAFC-12A3B72F95A8}" type="slidenum">
              <a:rPr kumimoji="1" lang="ja-JP" altLang="en-US" smtClean="0"/>
              <a:t>‹#›</a:t>
            </a:fld>
            <a:endParaRPr kumimoji="1" lang="ja-JP" altLang="en-US"/>
          </a:p>
        </p:txBody>
      </p:sp>
    </p:spTree>
    <p:extLst>
      <p:ext uri="{BB962C8B-B14F-4D97-AF65-F5344CB8AC3E}">
        <p14:creationId xmlns:p14="http://schemas.microsoft.com/office/powerpoint/2010/main" val="3816178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2988" t="4252" r="23486" b="88212"/>
          <a:stretch/>
        </p:blipFill>
        <p:spPr>
          <a:xfrm>
            <a:off x="2382369" y="5883965"/>
            <a:ext cx="7471515" cy="974035"/>
          </a:xfrm>
          <a:prstGeom prst="rect">
            <a:avLst/>
          </a:prstGeom>
        </p:spPr>
      </p:pic>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72410" t="91208" r="3805" b="1677"/>
          <a:stretch/>
        </p:blipFill>
        <p:spPr>
          <a:xfrm>
            <a:off x="9853884" y="5883965"/>
            <a:ext cx="2302262" cy="974035"/>
          </a:xfrm>
          <a:prstGeom prst="rect">
            <a:avLst/>
          </a:prstGeom>
        </p:spPr>
      </p:pic>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72410" t="91208" r="3805" b="1677"/>
          <a:stretch/>
        </p:blipFill>
        <p:spPr>
          <a:xfrm>
            <a:off x="80107" y="5883965"/>
            <a:ext cx="2302262" cy="974035"/>
          </a:xfrm>
          <a:prstGeom prst="rect">
            <a:avLst/>
          </a:prstGeom>
        </p:spPr>
      </p:pic>
      <p:sp>
        <p:nvSpPr>
          <p:cNvPr id="8" name="正方形/長方形 7"/>
          <p:cNvSpPr/>
          <p:nvPr/>
        </p:nvSpPr>
        <p:spPr>
          <a:xfrm>
            <a:off x="198783" y="755374"/>
            <a:ext cx="11608905" cy="3511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株式会社　銀ビルストアー</a:t>
            </a:r>
            <a:endParaRPr kumimoji="1"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（ボンマルシェ）</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kumimoji="1" lang="en-US" altLang="ja-JP" sz="4000" u="sng" dirty="0">
                <a:solidFill>
                  <a:schemeClr val="tx1"/>
                </a:solidFill>
                <a:latin typeface="UD デジタル 教科書体 NP-B" panose="02020700000000000000" pitchFamily="18" charset="-128"/>
                <a:ea typeface="UD デジタル 教科書体 NP-B" panose="02020700000000000000" pitchFamily="18" charset="-128"/>
              </a:rPr>
              <a:t>SDGs</a:t>
            </a:r>
            <a:r>
              <a:rPr kumimoji="1" lang="ja-JP" altLang="en-US" sz="4000" u="sng" dirty="0">
                <a:solidFill>
                  <a:schemeClr val="tx1"/>
                </a:solidFill>
                <a:latin typeface="UD デジタル 教科書体 NP-B" panose="02020700000000000000" pitchFamily="18" charset="-128"/>
                <a:ea typeface="UD デジタル 教科書体 NP-B" panose="02020700000000000000" pitchFamily="18" charset="-128"/>
              </a:rPr>
              <a:t>の取組について</a:t>
            </a:r>
            <a:endParaRPr kumimoji="1" lang="en-US" altLang="ja-JP" sz="4000" u="sng" dirty="0">
              <a:solidFill>
                <a:schemeClr val="tx1"/>
              </a:solidFill>
              <a:latin typeface="UD デジタル 教科書体 NP-B" panose="02020700000000000000" pitchFamily="18" charset="-128"/>
              <a:ea typeface="UD デジタル 教科書体 NP-B" panose="02020700000000000000" pitchFamily="18" charset="-128"/>
            </a:endParaRPr>
          </a:p>
          <a:p>
            <a:pPr algn="ct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4800" dirty="0">
                <a:solidFill>
                  <a:srgbClr val="FF0000"/>
                </a:solidFill>
                <a:latin typeface="UD デジタル 教科書体 NP-B" panose="02020700000000000000" pitchFamily="18" charset="-128"/>
                <a:ea typeface="UD デジタル 教科書体 NP-B" panose="02020700000000000000" pitchFamily="18" charset="-128"/>
              </a:rPr>
              <a:t>超</a:t>
            </a:r>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」地域密着スーパーマーケットができること</a:t>
            </a:r>
          </a:p>
        </p:txBody>
      </p:sp>
    </p:spTree>
    <p:extLst>
      <p:ext uri="{BB962C8B-B14F-4D97-AF65-F5344CB8AC3E}">
        <p14:creationId xmlns:p14="http://schemas.microsoft.com/office/powerpoint/2010/main" val="235976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2988" t="4252" r="23486" b="88212"/>
          <a:stretch/>
        </p:blipFill>
        <p:spPr>
          <a:xfrm>
            <a:off x="2382369" y="5883965"/>
            <a:ext cx="7471515" cy="974035"/>
          </a:xfrm>
          <a:prstGeom prst="rect">
            <a:avLst/>
          </a:prstGeom>
        </p:spPr>
      </p:pic>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72410" t="91208" r="3805" b="1677"/>
          <a:stretch/>
        </p:blipFill>
        <p:spPr>
          <a:xfrm>
            <a:off x="9853884" y="5883965"/>
            <a:ext cx="2302262" cy="974035"/>
          </a:xfrm>
          <a:prstGeom prst="rect">
            <a:avLst/>
          </a:prstGeom>
        </p:spPr>
      </p:pic>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72410" t="91208" r="3805" b="1677"/>
          <a:stretch/>
        </p:blipFill>
        <p:spPr>
          <a:xfrm>
            <a:off x="80107" y="5883965"/>
            <a:ext cx="2302262" cy="974035"/>
          </a:xfrm>
          <a:prstGeom prst="rect">
            <a:avLst/>
          </a:prstGeom>
        </p:spPr>
      </p:pic>
      <p:sp>
        <p:nvSpPr>
          <p:cNvPr id="8" name="正方形/長方形 7"/>
          <p:cNvSpPr/>
          <p:nvPr/>
        </p:nvSpPr>
        <p:spPr>
          <a:xfrm>
            <a:off x="198783" y="543339"/>
            <a:ext cx="11622156" cy="4717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会社概要</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会社名</a:t>
            </a: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　　（株）銀ビルストアー</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endParaRPr>
          </a:p>
          <a:p>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屋号　　　ボンマルシェ・プチマルシェ　</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endParaRPr>
          </a:p>
          <a:p>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設立　　　昭和３１年</a:t>
            </a: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５月　創業６７年</a:t>
            </a:r>
            <a:endParaRPr kumimoji="1"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endParaRPr>
          </a:p>
          <a:p>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従業員数　８５０名</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endParaRPr>
          </a:p>
          <a:p>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本社　　　姫路市</a:t>
            </a:r>
            <a:endParaRPr kumimoji="1"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事業内容　スーパーマーケットの運営・経営</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　　　　　不動産事業・管理</a:t>
            </a:r>
            <a:endParaRPr kumimoji="1"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61628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2988" t="4252" r="23486" b="88212"/>
          <a:stretch/>
        </p:blipFill>
        <p:spPr>
          <a:xfrm>
            <a:off x="2382369" y="5883965"/>
            <a:ext cx="7471515" cy="974035"/>
          </a:xfrm>
          <a:prstGeom prst="rect">
            <a:avLst/>
          </a:prstGeom>
        </p:spPr>
      </p:pic>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72410" t="91208" r="3805" b="1677"/>
          <a:stretch/>
        </p:blipFill>
        <p:spPr>
          <a:xfrm>
            <a:off x="9853884" y="5883965"/>
            <a:ext cx="2302262" cy="974035"/>
          </a:xfrm>
          <a:prstGeom prst="rect">
            <a:avLst/>
          </a:prstGeom>
        </p:spPr>
      </p:pic>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72410" t="91208" r="3805" b="1677"/>
          <a:stretch/>
        </p:blipFill>
        <p:spPr>
          <a:xfrm>
            <a:off x="80107" y="5883965"/>
            <a:ext cx="2302262" cy="974035"/>
          </a:xfrm>
          <a:prstGeom prst="rect">
            <a:avLst/>
          </a:prstGeom>
        </p:spPr>
      </p:pic>
      <p:sp>
        <p:nvSpPr>
          <p:cNvPr id="8" name="正方形/長方形 7"/>
          <p:cNvSpPr/>
          <p:nvPr/>
        </p:nvSpPr>
        <p:spPr>
          <a:xfrm>
            <a:off x="4522074" y="61293"/>
            <a:ext cx="3178275"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SDGs</a:t>
            </a: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の取組　</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16539" t="21366" r="71348" b="60892"/>
          <a:stretch/>
        </p:blipFill>
        <p:spPr>
          <a:xfrm>
            <a:off x="8640019" y="-3694"/>
            <a:ext cx="702763" cy="689249"/>
          </a:xfrm>
          <a:prstGeom prst="rect">
            <a:avLst/>
          </a:prstGeom>
        </p:spPr>
      </p:pic>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l="74543" t="57218" r="17340" b="28519"/>
          <a:stretch/>
        </p:blipFill>
        <p:spPr>
          <a:xfrm>
            <a:off x="7773700" y="-3311"/>
            <a:ext cx="673113" cy="788504"/>
          </a:xfrm>
          <a:prstGeom prst="rect">
            <a:avLst/>
          </a:prstGeom>
        </p:spPr>
      </p:pic>
      <p:sp>
        <p:nvSpPr>
          <p:cNvPr id="11" name="正方形/長方形 10"/>
          <p:cNvSpPr/>
          <p:nvPr/>
        </p:nvSpPr>
        <p:spPr>
          <a:xfrm>
            <a:off x="7841723" y="165534"/>
            <a:ext cx="537065" cy="550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１</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l="74543" t="57218" r="17340" b="28519"/>
          <a:stretch/>
        </p:blipFill>
        <p:spPr>
          <a:xfrm>
            <a:off x="3775610" y="-3311"/>
            <a:ext cx="673113" cy="788504"/>
          </a:xfrm>
          <a:prstGeom prst="rect">
            <a:avLst/>
          </a:prstGeom>
        </p:spPr>
      </p:pic>
      <p:sp>
        <p:nvSpPr>
          <p:cNvPr id="13" name="正方形/長方形 12"/>
          <p:cNvSpPr/>
          <p:nvPr/>
        </p:nvSpPr>
        <p:spPr>
          <a:xfrm>
            <a:off x="3833521" y="165534"/>
            <a:ext cx="537065" cy="550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１</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33" y="954038"/>
            <a:ext cx="4690786" cy="4629979"/>
          </a:xfrm>
          <a:prstGeom prst="rect">
            <a:avLst/>
          </a:prstGeom>
        </p:spPr>
      </p:pic>
      <p:sp>
        <p:nvSpPr>
          <p:cNvPr id="14" name="正方形/長方形 13"/>
          <p:cNvSpPr/>
          <p:nvPr/>
        </p:nvSpPr>
        <p:spPr>
          <a:xfrm>
            <a:off x="5461744" y="954038"/>
            <a:ext cx="6372447" cy="4629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じー</a:t>
            </a:r>
            <a:r>
              <a:rPr lang="ja-JP" altLang="en-US" sz="4000" dirty="0" err="1">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はん</a:t>
            </a: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募金</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endParaRPr>
          </a:p>
          <a:p>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endParaRPr>
          </a:p>
          <a:p>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子ども食堂への全額寄付</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endParaRPr>
          </a:p>
          <a:p>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モデル自動販売機の設置</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endParaRPr>
          </a:p>
          <a:p>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endParaRPr>
          </a:p>
          <a:p>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高校生が考案した</a:t>
            </a:r>
            <a:r>
              <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SDGs</a:t>
            </a: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を</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endParaRPr>
          </a:p>
          <a:p>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サポート企業として実現化　</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29460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2988" t="4252" r="23486" b="88212"/>
          <a:stretch/>
        </p:blipFill>
        <p:spPr>
          <a:xfrm>
            <a:off x="2382369" y="5883965"/>
            <a:ext cx="7471515" cy="974035"/>
          </a:xfrm>
          <a:prstGeom prst="rect">
            <a:avLst/>
          </a:prstGeom>
        </p:spPr>
      </p:pic>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72410" t="91208" r="3805" b="1677"/>
          <a:stretch/>
        </p:blipFill>
        <p:spPr>
          <a:xfrm>
            <a:off x="9853884" y="5883965"/>
            <a:ext cx="2302262" cy="974035"/>
          </a:xfrm>
          <a:prstGeom prst="rect">
            <a:avLst/>
          </a:prstGeom>
        </p:spPr>
      </p:pic>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72410" t="91208" r="3805" b="1677"/>
          <a:stretch/>
        </p:blipFill>
        <p:spPr>
          <a:xfrm>
            <a:off x="80107" y="5883965"/>
            <a:ext cx="2302262" cy="974035"/>
          </a:xfrm>
          <a:prstGeom prst="rect">
            <a:avLst/>
          </a:prstGeom>
        </p:spPr>
      </p:pic>
      <p:sp>
        <p:nvSpPr>
          <p:cNvPr id="8" name="正方形/長方形 7"/>
          <p:cNvSpPr/>
          <p:nvPr/>
        </p:nvSpPr>
        <p:spPr>
          <a:xfrm>
            <a:off x="4522074" y="61293"/>
            <a:ext cx="3178275"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SDGs</a:t>
            </a: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の取組　</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l="74543" t="57218" r="17340" b="28519"/>
          <a:stretch/>
        </p:blipFill>
        <p:spPr>
          <a:xfrm>
            <a:off x="7773700" y="-3311"/>
            <a:ext cx="673113" cy="788504"/>
          </a:xfrm>
          <a:prstGeom prst="rect">
            <a:avLst/>
          </a:prstGeom>
        </p:spPr>
      </p:pic>
      <p:sp>
        <p:nvSpPr>
          <p:cNvPr id="11" name="正方形/長方形 10"/>
          <p:cNvSpPr/>
          <p:nvPr/>
        </p:nvSpPr>
        <p:spPr>
          <a:xfrm>
            <a:off x="7841723" y="165534"/>
            <a:ext cx="537065" cy="550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２</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l="74543" t="57218" r="17340" b="28519"/>
          <a:stretch/>
        </p:blipFill>
        <p:spPr>
          <a:xfrm>
            <a:off x="3775610" y="-3311"/>
            <a:ext cx="673113" cy="788504"/>
          </a:xfrm>
          <a:prstGeom prst="rect">
            <a:avLst/>
          </a:prstGeom>
        </p:spPr>
      </p:pic>
      <p:sp>
        <p:nvSpPr>
          <p:cNvPr id="13" name="正方形/長方形 12"/>
          <p:cNvSpPr/>
          <p:nvPr/>
        </p:nvSpPr>
        <p:spPr>
          <a:xfrm>
            <a:off x="3833521" y="165534"/>
            <a:ext cx="537065" cy="550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２</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4" name="正方形/長方形 13"/>
          <p:cNvSpPr/>
          <p:nvPr/>
        </p:nvSpPr>
        <p:spPr>
          <a:xfrm>
            <a:off x="4522074" y="954038"/>
            <a:ext cx="7312117" cy="4629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ぼうしや薬局</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ボンマルシェ</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pPr algn="ct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rPr>
              <a:t>ぼうしや薬局様で雇用している障がいのある方が丹精込めて作った野菜の販売活動の実施</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a:p>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39692" t="22952" r="49407" b="61045"/>
          <a:stretch/>
        </p:blipFill>
        <p:spPr>
          <a:xfrm>
            <a:off x="8706677" y="92764"/>
            <a:ext cx="622853" cy="609601"/>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11288" t="9469" r="13951" b="8985"/>
          <a:stretch/>
        </p:blipFill>
        <p:spPr>
          <a:xfrm>
            <a:off x="668050" y="750406"/>
            <a:ext cx="3702536" cy="5019614"/>
          </a:xfrm>
          <a:prstGeom prst="rect">
            <a:avLst/>
          </a:prstGeom>
        </p:spPr>
      </p:pic>
    </p:spTree>
    <p:extLst>
      <p:ext uri="{BB962C8B-B14F-4D97-AF65-F5344CB8AC3E}">
        <p14:creationId xmlns:p14="http://schemas.microsoft.com/office/powerpoint/2010/main" val="422205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2988" t="4252" r="23486" b="88212"/>
          <a:stretch/>
        </p:blipFill>
        <p:spPr>
          <a:xfrm>
            <a:off x="2382369" y="5883965"/>
            <a:ext cx="7471515" cy="974035"/>
          </a:xfrm>
          <a:prstGeom prst="rect">
            <a:avLst/>
          </a:prstGeom>
        </p:spPr>
      </p:pic>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72410" t="91208" r="3805" b="1677"/>
          <a:stretch/>
        </p:blipFill>
        <p:spPr>
          <a:xfrm>
            <a:off x="9853884" y="5883965"/>
            <a:ext cx="2302262" cy="974035"/>
          </a:xfrm>
          <a:prstGeom prst="rect">
            <a:avLst/>
          </a:prstGeom>
        </p:spPr>
      </p:pic>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72410" t="91208" r="3805" b="1677"/>
          <a:stretch/>
        </p:blipFill>
        <p:spPr>
          <a:xfrm>
            <a:off x="80107" y="5883965"/>
            <a:ext cx="2302262" cy="974035"/>
          </a:xfrm>
          <a:prstGeom prst="rect">
            <a:avLst/>
          </a:prstGeom>
        </p:spPr>
      </p:pic>
      <p:sp>
        <p:nvSpPr>
          <p:cNvPr id="8" name="正方形/長方形 7"/>
          <p:cNvSpPr/>
          <p:nvPr/>
        </p:nvSpPr>
        <p:spPr>
          <a:xfrm>
            <a:off x="4522074" y="61293"/>
            <a:ext cx="3178275" cy="689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SDGs</a:t>
            </a:r>
            <a:r>
              <a:rPr lang="ja-JP" altLang="en-US" sz="40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の取組　</a:t>
            </a:r>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l="74543" t="57218" r="17340" b="28519"/>
          <a:stretch/>
        </p:blipFill>
        <p:spPr>
          <a:xfrm>
            <a:off x="7773700" y="-3311"/>
            <a:ext cx="673113" cy="788504"/>
          </a:xfrm>
          <a:prstGeom prst="rect">
            <a:avLst/>
          </a:prstGeom>
        </p:spPr>
      </p:pic>
      <p:sp>
        <p:nvSpPr>
          <p:cNvPr id="11" name="正方形/長方形 10"/>
          <p:cNvSpPr/>
          <p:nvPr/>
        </p:nvSpPr>
        <p:spPr>
          <a:xfrm>
            <a:off x="7841723" y="165534"/>
            <a:ext cx="537065" cy="550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３</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l="74543" t="57218" r="17340" b="28519"/>
          <a:stretch/>
        </p:blipFill>
        <p:spPr>
          <a:xfrm>
            <a:off x="3775610" y="-3311"/>
            <a:ext cx="673113" cy="788504"/>
          </a:xfrm>
          <a:prstGeom prst="rect">
            <a:avLst/>
          </a:prstGeom>
        </p:spPr>
      </p:pic>
      <p:sp>
        <p:nvSpPr>
          <p:cNvPr id="13" name="正方形/長方形 12"/>
          <p:cNvSpPr/>
          <p:nvPr/>
        </p:nvSpPr>
        <p:spPr>
          <a:xfrm>
            <a:off x="3833521" y="165534"/>
            <a:ext cx="537065" cy="550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UD デジタル 教科書体 NP-B" panose="02020700000000000000" pitchFamily="18" charset="-128"/>
                <a:ea typeface="UD デジタル 教科書体 NP-B" panose="02020700000000000000" pitchFamily="18" charset="-128"/>
                <a:sym typeface="Wingdings" panose="05000000000000000000" pitchFamily="2" charset="2"/>
              </a:rPr>
              <a:t>３</a:t>
            </a:r>
            <a:endParaRPr lang="en-US" altLang="ja-JP" sz="28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4" name="正方形/長方形 13"/>
          <p:cNvSpPr/>
          <p:nvPr/>
        </p:nvSpPr>
        <p:spPr>
          <a:xfrm>
            <a:off x="4717774" y="954038"/>
            <a:ext cx="7116417" cy="4629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超</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」地域密着</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コミュニティー</a:t>
            </a:r>
            <a:r>
              <a:rPr lang="en-US" altLang="ja-JP" sz="3600" dirty="0">
                <a:solidFill>
                  <a:schemeClr val="tx1"/>
                </a:solidFill>
                <a:latin typeface="UD デジタル 教科書体 NP-B" panose="02020700000000000000" pitchFamily="18" charset="-128"/>
                <a:ea typeface="UD デジタル 教科書体 NP-B" panose="02020700000000000000" pitchFamily="18" charset="-128"/>
              </a:rPr>
              <a:t>BOX</a:t>
            </a: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の設置</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pPr algn="ct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お買い上げレシートの合計金額の一部を、地域の団体活動支援金</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として寄付しています</a:t>
            </a:r>
            <a:endParaRPr lang="en-US" altLang="ja-JP" sz="3600" dirty="0">
              <a:solidFill>
                <a:schemeClr val="tx1"/>
              </a:solidFill>
              <a:latin typeface="UD デジタル 教科書体 NP-B" panose="02020700000000000000" pitchFamily="18" charset="-128"/>
              <a:ea typeface="UD デジタル 教科書体 NP-B" panose="02020700000000000000" pitchFamily="18" charset="-128"/>
            </a:endParaRPr>
          </a:p>
          <a:p>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a:p>
            <a:endParaRPr lang="en-US" altLang="ja-JP" sz="40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61675" t="55398" r="26498" b="26512"/>
          <a:stretch/>
        </p:blipFill>
        <p:spPr>
          <a:xfrm>
            <a:off x="8514836" y="46384"/>
            <a:ext cx="724602" cy="738809"/>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48861" y="1649020"/>
            <a:ext cx="5067628" cy="3302875"/>
          </a:xfrm>
          <a:prstGeom prst="rect">
            <a:avLst/>
          </a:prstGeom>
        </p:spPr>
      </p:pic>
    </p:spTree>
    <p:extLst>
      <p:ext uri="{BB962C8B-B14F-4D97-AF65-F5344CB8AC3E}">
        <p14:creationId xmlns:p14="http://schemas.microsoft.com/office/powerpoint/2010/main" val="37074599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155</Words>
  <Application>Microsoft Office PowerPoint</Application>
  <PresentationFormat>ワイド画面</PresentationFormat>
  <Paragraphs>38</Paragraphs>
  <Slides>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UD デジタル 教科書体 NP-B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k.ohtsuka</dc:creator>
  <cp:lastModifiedBy>AYA MATSUO</cp:lastModifiedBy>
  <cp:revision>8</cp:revision>
  <dcterms:created xsi:type="dcterms:W3CDTF">2023-09-16T03:24:15Z</dcterms:created>
  <dcterms:modified xsi:type="dcterms:W3CDTF">2023-10-16T07:30:19Z</dcterms:modified>
</cp:coreProperties>
</file>