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8" r:id="rId2"/>
    <p:sldId id="309" r:id="rId3"/>
    <p:sldId id="311" r:id="rId4"/>
    <p:sldId id="315" r:id="rId5"/>
    <p:sldId id="312" r:id="rId6"/>
    <p:sldId id="316" r:id="rId7"/>
    <p:sldId id="313" r:id="rId8"/>
    <p:sldId id="31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C874E-6C71-4AE1-BE6C-C945F7E043B6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F95A-F12E-4D6C-BE2C-30CF29BC5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96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2791D-D367-D62D-96E3-0F1E0CBC0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E143E7-D36B-7A2A-0E85-AA3933816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99AB6-F396-FF26-7D01-1B25D154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700975-3B28-75C5-9B9B-7CBA6C2A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DE8ED9-738D-A342-E8E8-3009B695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13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976B5-36F8-640C-4151-A4B67EDE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156BB53-3AF6-0437-A4B5-02DF0AEEE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45F61C-31ED-8AF6-03F8-8EB5F85B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F5B7F4-9095-074C-98F0-1345F3A0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BEFBCC-5864-4656-5B63-827C4C5C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89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C4A967D-DF30-4EE6-8BD0-8171DD866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27B3B4-1763-B48F-9EF3-8031905E7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5A286C-4894-646D-DCAB-43332F0F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552C66-3776-5179-3BC1-38C8884D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1EA56B-282C-62F9-D4FB-C72B4FA8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12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4C8E7B-239B-587F-2992-9E4AFF05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75D6D9-6B6F-F5FA-CB2E-9E709984C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F0CD55-6CC0-7681-AD9C-C9C1EE4E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6C5BC-6A93-241B-2240-E5599CE9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1E0398-344D-5705-1614-87647F63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0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A2A41-00F9-3AF5-DDEF-3F2CB3E5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905583-6A04-5D27-A8F5-BAFE550D1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801FAD-F574-03CA-A58E-3E107C4E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F4F2B9-CC08-D4E7-1C89-2510BB1F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E60A3-B41B-275C-06DE-31726DF0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8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BF6F6-B149-1140-9045-060CDB53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3A250D-6D4D-BA39-31E3-ACA3B1B35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D71DF85-6389-C425-DBC5-FD70DB847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98FE01-0950-2B68-F883-0F96FB2B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DE7BEE-FB9B-C921-298A-8DB90FC7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BC37BC-AFDF-B761-4118-4B362BD5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48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40222-7425-7AE0-AA3E-4A223B7D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D03BDD-EDA6-3CA0-52D2-5401A194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2A2F02-FBBB-B408-4F0B-2E7409CC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DFB0E5-EBB8-BA08-72E0-F4FB25EDC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0502AC-7CBB-E432-75BE-52F1C339A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5BFBB5D-CE73-F851-2DD7-295F2A31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593F11-7BF6-9CC2-ABE6-DFEC3974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15B4B9F-AA9A-4E48-CBC5-C6910DEB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24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32E855-D46E-5A44-8C62-B456DA88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612028-4495-8CE2-EBC7-BA23FDE6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082936-4AB2-6F1D-324D-59B06F32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A9FDA3-88FF-77AE-7095-F7B80CC0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29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CE8AF1B-887F-4286-3C26-808E3F05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B9E587-465A-E079-B066-F73000FC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D1C92F-22C5-C0EB-FF11-F3478036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76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0205C9-F640-22B1-E051-F8CB37FB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EAE776-B755-C81D-7544-7B8158BE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D0C0E7-BD4A-9796-D188-C9E2559A3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743C07-2217-CA9C-A46E-06314EFC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48E52D-7AB0-C3BE-644A-DDE5AD47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70D4EF-DCFB-5FC3-C5FE-A9B79BB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5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2546D-72CA-94B5-9B31-9F4ECD7C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7CCD02-BD7C-0285-B220-C79549347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9F93B4-27D5-DAE4-293F-363653BC5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EC0921-EC90-6B7F-B6E6-73881152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4C5DC8-E26E-5D0A-9551-B224DDEB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7A37C9-7FAD-CD38-41B8-33F90671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6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3C8B3C4-33BC-846D-2911-BFE693A6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BD4990-66C1-CD71-286E-2159A3E8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E88628-343D-6503-286F-E4834F210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35C1-776D-461C-8EA4-9A3C84FAEDD0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83729C-6611-37AF-96B4-B1748C11A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BF2498-ED33-E788-96F1-CD2063542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2257-5656-44FE-A14D-EC3013BEA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67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5908DE-DB6E-6CD4-11F0-359A2B01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46" y="487716"/>
            <a:ext cx="10132542" cy="2348076"/>
          </a:xfrm>
        </p:spPr>
        <p:txBody>
          <a:bodyPr>
            <a:noAutofit/>
          </a:bodyPr>
          <a:lstStyle/>
          <a:p>
            <a:r>
              <a:rPr kumimoji="1" lang="ja-JP" altLang="en-US" sz="66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「わたしが 変われば</a:t>
            </a:r>
            <a:br>
              <a:rPr kumimoji="1" lang="en-US" altLang="ja-JP" sz="66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66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  </a:t>
            </a:r>
            <a:r>
              <a:rPr kumimoji="1" lang="ja-JP" altLang="en-US" sz="6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世界が 変わる</a:t>
            </a:r>
            <a:r>
              <a:rPr kumimoji="1" lang="ja-JP" altLang="en-US" sz="66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D7E3B589-B192-7104-B8A2-84D54C91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588" y="4657977"/>
            <a:ext cx="6343318" cy="14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509905" algn="just"/>
            <a:r>
              <a:rPr lang="ja-JP" sz="3600" b="1" kern="100" dirty="0"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学校法人 市川学院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421005" algn="just"/>
            <a:r>
              <a:rPr lang="en-US" sz="2200" b="1" kern="100" dirty="0">
                <a:effectLst/>
                <a:latin typeface="HGP明朝E" panose="020209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sz="2200" b="1" kern="100" dirty="0"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sz="6600" b="1" kern="100" dirty="0"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市川高等学校</a:t>
            </a:r>
            <a:endParaRPr lang="ja-JP" sz="6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 descr="市川高校 校章">
            <a:extLst>
              <a:ext uri="{FF2B5EF4-FFF2-40B4-BE49-F238E27FC236}">
                <a16:creationId xmlns:a16="http://schemas.microsoft.com/office/drawing/2014/main" id="{D83DA564-7D6E-962B-8810-87017E537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0174" y="4657977"/>
            <a:ext cx="1593879" cy="1560066"/>
          </a:xfrm>
          <a:prstGeom prst="rect">
            <a:avLst/>
          </a:prstGeom>
          <a:noFill/>
          <a:ln>
            <a:noFill/>
          </a:ln>
          <a:effectLst>
            <a:glow rad="127000">
              <a:srgbClr val="FFFFFF"/>
            </a:glow>
            <a:outerShdw blurRad="50800" dist="50800" dir="5400000" algn="ctr" rotWithShape="0">
              <a:sysClr val="window" lastClr="FFFFFF">
                <a:alpha val="96000"/>
              </a:sysClr>
            </a:outerShdw>
          </a:effectLst>
        </p:spPr>
      </p:pic>
      <p:pic>
        <p:nvPicPr>
          <p:cNvPr id="2050" name="Picture 2" descr="座禅を組む男性のイラスト">
            <a:extLst>
              <a:ext uri="{FF2B5EF4-FFF2-40B4-BE49-F238E27FC236}">
                <a16:creationId xmlns:a16="http://schemas.microsoft.com/office/drawing/2014/main" id="{2A5811A2-6257-E3B1-DF65-05996747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129" y="1780251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4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0EA3F5-46B8-8911-5E78-2CAEE356C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490" y="2585301"/>
            <a:ext cx="4015348" cy="39306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E150C4-284B-CE48-7A57-761932C734DF}"/>
              </a:ext>
            </a:extLst>
          </p:cNvPr>
          <p:cNvSpPr txBox="1"/>
          <p:nvPr/>
        </p:nvSpPr>
        <p:spPr>
          <a:xfrm>
            <a:off x="648532" y="567537"/>
            <a:ext cx="107814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6">
                    <a:lumMod val="75000"/>
                  </a:schemeClr>
                </a:solidFill>
              </a:rPr>
              <a:t>ZEN</a:t>
            </a:r>
            <a:r>
              <a:rPr kumimoji="1" lang="ja-JP" altLang="en-US" sz="6600" b="1" dirty="0">
                <a:solidFill>
                  <a:schemeClr val="accent6">
                    <a:lumMod val="75000"/>
                  </a:schemeClr>
                </a:solidFill>
              </a:rPr>
              <a:t>ウエルネス体験　</a:t>
            </a:r>
            <a:endParaRPr kumimoji="1" lang="en-US" altLang="ja-JP" sz="6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5400" b="1" dirty="0"/>
              <a:t>　</a:t>
            </a:r>
            <a:r>
              <a:rPr kumimoji="1" lang="ja-JP" altLang="en-US" sz="5400" b="1" dirty="0"/>
              <a:t>～「呼吸する今」と</a:t>
            </a:r>
            <a:endParaRPr kumimoji="1" lang="en-US" altLang="ja-JP" sz="5400" b="1" dirty="0"/>
          </a:p>
          <a:p>
            <a:r>
              <a:rPr lang="ja-JP" altLang="en-US" sz="5400" b="1" dirty="0"/>
              <a:t>　　　　</a:t>
            </a:r>
            <a:r>
              <a:rPr kumimoji="1" lang="ja-JP" altLang="en-US" sz="5400" b="1" dirty="0"/>
              <a:t>「癒しのなぞり書き」～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F8E922-3BE2-EBD8-57A4-185629422568}"/>
              </a:ext>
            </a:extLst>
          </p:cNvPr>
          <p:cNvSpPr txBox="1"/>
          <p:nvPr/>
        </p:nvSpPr>
        <p:spPr>
          <a:xfrm>
            <a:off x="1443028" y="3429000"/>
            <a:ext cx="5140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solidFill>
                  <a:srgbClr val="FF0000"/>
                </a:solidFill>
              </a:rPr>
              <a:t>４</a:t>
            </a:r>
            <a:r>
              <a:rPr kumimoji="1" lang="ja-JP" altLang="en-US" sz="8000" b="1" dirty="0">
                <a:solidFill>
                  <a:srgbClr val="FF0000"/>
                </a:solidFill>
              </a:rPr>
              <a:t>階 和室</a:t>
            </a:r>
            <a:r>
              <a:rPr kumimoji="1" lang="en-US" altLang="ja-JP" sz="8000" b="1" dirty="0">
                <a:solidFill>
                  <a:srgbClr val="FF0000"/>
                </a:solidFill>
              </a:rPr>
              <a:t>2</a:t>
            </a:r>
            <a:endParaRPr kumimoji="1" lang="ja-JP" altLang="en-US" sz="8000" b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D91E26-E98F-3B98-C51E-545E5252A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65" y="5014497"/>
            <a:ext cx="1275966" cy="12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D13FA83-D142-812F-781B-C5248B3C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23" y="5014497"/>
            <a:ext cx="1275966" cy="12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12DE302-175F-CC0B-925B-30F5D63E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43" y="4983678"/>
            <a:ext cx="1337604" cy="13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6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マインドフルネス、半冠マイトレヤで瞑想をする人々 - 坐禅点のイラスト素材／クリップアート素材／マンガ素材／アイコン素材">
            <a:extLst>
              <a:ext uri="{FF2B5EF4-FFF2-40B4-BE49-F238E27FC236}">
                <a16:creationId xmlns:a16="http://schemas.microsoft.com/office/drawing/2014/main" id="{C06B0700-DEEE-337A-C54D-DB2FCA5A4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r="21312"/>
          <a:stretch/>
        </p:blipFill>
        <p:spPr bwMode="auto">
          <a:xfrm>
            <a:off x="2683239" y="2595629"/>
            <a:ext cx="3282846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1DEC02-8C19-ED4B-0A21-72B7D8FD3E3F}"/>
              </a:ext>
            </a:extLst>
          </p:cNvPr>
          <p:cNvSpPr txBox="1"/>
          <p:nvPr/>
        </p:nvSpPr>
        <p:spPr>
          <a:xfrm>
            <a:off x="983048" y="474345"/>
            <a:ext cx="841248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ZEN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ウエルネス体験　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「呼吸する今」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C595AA8-8AD8-89F7-3B6B-F0DE4CB10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715" y="1528998"/>
            <a:ext cx="6273575" cy="47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5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呼吸 - 呼吸点のイラスト素材／クリップアート素材／マンガ素材／アイコン素材">
            <a:extLst>
              <a:ext uri="{FF2B5EF4-FFF2-40B4-BE49-F238E27FC236}">
                <a16:creationId xmlns:a16="http://schemas.microsoft.com/office/drawing/2014/main" id="{CE8E6A1B-C737-4E41-70AF-831801C1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86" y="1022616"/>
            <a:ext cx="4812768" cy="48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息 - 呼吸点のイラスト素材／クリップアート素材／マンガ素材／アイコン素材">
            <a:extLst>
              <a:ext uri="{FF2B5EF4-FFF2-40B4-BE49-F238E27FC236}">
                <a16:creationId xmlns:a16="http://schemas.microsoft.com/office/drawing/2014/main" id="{8BFBA9F3-390A-42C5-C12E-804A52B70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8807" r="4388" b="10066"/>
          <a:stretch/>
        </p:blipFill>
        <p:spPr bwMode="auto">
          <a:xfrm>
            <a:off x="924846" y="1496263"/>
            <a:ext cx="5033501" cy="44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3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写経」の写真素材 | 333件の無料イラスト画像 | Adobe Stock">
            <a:extLst>
              <a:ext uri="{FF2B5EF4-FFF2-40B4-BE49-F238E27FC236}">
                <a16:creationId xmlns:a16="http://schemas.microsoft.com/office/drawing/2014/main" id="{73693C7F-BF7D-6474-7C6F-E5FDA506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49" y="3288652"/>
            <a:ext cx="4492452" cy="28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画像アルバム（2/21）疲労感、不調…自律神経を整える方法で快適な生活に｜ハルメク365">
            <a:extLst>
              <a:ext uri="{FF2B5EF4-FFF2-40B4-BE49-F238E27FC236}">
                <a16:creationId xmlns:a16="http://schemas.microsoft.com/office/drawing/2014/main" id="{6DF28306-089E-B1BD-E782-6032CCFA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678264"/>
            <a:ext cx="5590123" cy="31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3D0B31-74A6-7C4C-EE8D-AAD7B99AB89F}"/>
              </a:ext>
            </a:extLst>
          </p:cNvPr>
          <p:cNvSpPr txBox="1"/>
          <p:nvPr/>
        </p:nvSpPr>
        <p:spPr>
          <a:xfrm>
            <a:off x="747892" y="504820"/>
            <a:ext cx="86659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ZEN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ウエルネス体験　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「癒しのなぞり書き」</a:t>
            </a:r>
          </a:p>
        </p:txBody>
      </p:sp>
    </p:spTree>
    <p:extLst>
      <p:ext uri="{BB962C8B-B14F-4D97-AF65-F5344CB8AC3E}">
        <p14:creationId xmlns:p14="http://schemas.microsoft.com/office/powerpoint/2010/main" val="199772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平面移動線。手描きの飛行ルート。点線の跡を持つ飛行航空機。紙飛行機と位置シンボルの破線パス。航空会社またはメッセージ配信によるベクター輸送 - なぞる点のイラスト素材／クリップアート素材／マンガ素材／アイコン素材">
            <a:extLst>
              <a:ext uri="{FF2B5EF4-FFF2-40B4-BE49-F238E27FC236}">
                <a16:creationId xmlns:a16="http://schemas.microsoft.com/office/drawing/2014/main" id="{EC5257B8-8CD1-E392-8182-90304A182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8135" r="5809" b="7484"/>
          <a:stretch/>
        </p:blipFill>
        <p:spPr bwMode="auto">
          <a:xfrm>
            <a:off x="4757045" y="2168013"/>
            <a:ext cx="6212684" cy="37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 つの線を描く手 - ペン字点のイラスト素材／クリップアート素材／マンガ素材／アイコン素材">
            <a:extLst>
              <a:ext uri="{FF2B5EF4-FFF2-40B4-BE49-F238E27FC236}">
                <a16:creationId xmlns:a16="http://schemas.microsoft.com/office/drawing/2014/main" id="{A5D6644A-D06D-18D5-22CE-0BE9F7E41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 b="17621"/>
          <a:stretch/>
        </p:blipFill>
        <p:spPr bwMode="auto">
          <a:xfrm>
            <a:off x="1089536" y="479323"/>
            <a:ext cx="5829300" cy="294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4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中程度の精度で自動的に生成された説明">
            <a:extLst>
              <a:ext uri="{FF2B5EF4-FFF2-40B4-BE49-F238E27FC236}">
                <a16:creationId xmlns:a16="http://schemas.microsoft.com/office/drawing/2014/main" id="{779AB1E9-D33B-71A4-119C-597E1D57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1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5908DE-DB6E-6CD4-11F0-359A2B01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46" y="487716"/>
            <a:ext cx="10132542" cy="2348076"/>
          </a:xfrm>
        </p:spPr>
        <p:txBody>
          <a:bodyPr>
            <a:noAutofit/>
          </a:bodyPr>
          <a:lstStyle/>
          <a:p>
            <a:r>
              <a:rPr kumimoji="1" lang="ja-JP" altLang="en-US" sz="66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「わたしが 変われば</a:t>
            </a:r>
            <a:br>
              <a:rPr kumimoji="1" lang="en-US" altLang="ja-JP" sz="66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66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  </a:t>
            </a:r>
            <a:r>
              <a:rPr kumimoji="1" lang="ja-JP" altLang="en-US" sz="6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世界が 変わる</a:t>
            </a:r>
            <a:r>
              <a:rPr kumimoji="1" lang="ja-JP" altLang="en-US" sz="66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D7E3B589-B192-7104-B8A2-84D54C91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685" y="4770074"/>
            <a:ext cx="6343318" cy="14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509905" algn="just"/>
            <a:r>
              <a:rPr lang="ja-JP" sz="3600" b="1" kern="100" dirty="0"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学校法人 市川学院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421005" algn="just"/>
            <a:r>
              <a:rPr lang="en-US" sz="2200" b="1" kern="100" dirty="0">
                <a:effectLst/>
                <a:latin typeface="HGP明朝E" panose="020209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sz="2200" b="1" kern="100" dirty="0"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sz="6600" b="1" kern="100" dirty="0"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市川高等学校</a:t>
            </a:r>
            <a:endParaRPr lang="ja-JP" sz="6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 descr="市川高校 校章">
            <a:extLst>
              <a:ext uri="{FF2B5EF4-FFF2-40B4-BE49-F238E27FC236}">
                <a16:creationId xmlns:a16="http://schemas.microsoft.com/office/drawing/2014/main" id="{D83DA564-7D6E-962B-8810-87017E537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6818" y="4664059"/>
            <a:ext cx="1593879" cy="1560066"/>
          </a:xfrm>
          <a:prstGeom prst="rect">
            <a:avLst/>
          </a:prstGeom>
          <a:noFill/>
          <a:ln>
            <a:noFill/>
          </a:ln>
          <a:effectLst>
            <a:glow rad="127000">
              <a:srgbClr val="FFFFFF"/>
            </a:glow>
            <a:outerShdw blurRad="50800" dist="50800" dir="5400000" algn="ctr" rotWithShape="0">
              <a:sysClr val="window" lastClr="FFFFFF">
                <a:alpha val="96000"/>
              </a:sysClr>
            </a:outerShdw>
          </a:effectLst>
        </p:spPr>
      </p:pic>
      <p:pic>
        <p:nvPicPr>
          <p:cNvPr id="2050" name="Picture 2" descr="座禅を組む男性のイラスト">
            <a:extLst>
              <a:ext uri="{FF2B5EF4-FFF2-40B4-BE49-F238E27FC236}">
                <a16:creationId xmlns:a16="http://schemas.microsoft.com/office/drawing/2014/main" id="{2A5811A2-6257-E3B1-DF65-05996747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6" y="1780251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6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76</Words>
  <Application>Microsoft Office PowerPoint</Application>
  <PresentationFormat>ワイド画面</PresentationFormat>
  <Paragraphs>17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BIZ UDPゴシック</vt:lpstr>
      <vt:lpstr>HGP明朝E</vt:lpstr>
      <vt:lpstr>游ゴシック</vt:lpstr>
      <vt:lpstr>游ゴシック Light</vt:lpstr>
      <vt:lpstr>Arial</vt:lpstr>
      <vt:lpstr>Century</vt:lpstr>
      <vt:lpstr>Office テーマ</vt:lpstr>
      <vt:lpstr>「わたしが 変われば 　　    世界が 変わる」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「わたしが 変われば 　　    世界が 変わる」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MATSUO AYA</dc:creator>
  <cp:lastModifiedBy>MATSUO AYA</cp:lastModifiedBy>
  <cp:revision>13</cp:revision>
  <dcterms:created xsi:type="dcterms:W3CDTF">2023-05-01T14:46:55Z</dcterms:created>
  <dcterms:modified xsi:type="dcterms:W3CDTF">2023-09-01T15:53:35Z</dcterms:modified>
</cp:coreProperties>
</file>